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5" r:id="rId3"/>
    <p:sldId id="317" r:id="rId5"/>
    <p:sldId id="318" r:id="rId6"/>
    <p:sldId id="316" r:id="rId7"/>
    <p:sldId id="324" r:id="rId8"/>
    <p:sldId id="323" r:id="rId9"/>
    <p:sldId id="319" r:id="rId10"/>
    <p:sldId id="326" r:id="rId11"/>
    <p:sldId id="329" r:id="rId12"/>
    <p:sldId id="327" r:id="rId13"/>
    <p:sldId id="328" r:id="rId14"/>
    <p:sldId id="320" r:id="rId15"/>
    <p:sldId id="330" r:id="rId16"/>
    <p:sldId id="331" r:id="rId17"/>
    <p:sldId id="332" r:id="rId18"/>
    <p:sldId id="334" r:id="rId19"/>
    <p:sldId id="333" r:id="rId20"/>
    <p:sldId id="335" r:id="rId21"/>
    <p:sldId id="321" r:id="rId22"/>
    <p:sldId id="336" r:id="rId23"/>
    <p:sldId id="322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F2D"/>
    <a:srgbClr val="87082E"/>
    <a:srgbClr val="D9D9D9"/>
    <a:srgbClr val="DAACAB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318" autoAdjust="0"/>
  </p:normalViewPr>
  <p:slideViewPr>
    <p:cSldViewPr snapToGrid="0">
      <p:cViewPr varScale="1">
        <p:scale>
          <a:sx n="61" d="100"/>
          <a:sy n="61" d="100"/>
        </p:scale>
        <p:origin x="-90" y="-13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433716" y="4019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0998" y="1402725"/>
            <a:ext cx="684711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 smtClean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关于用户画像的论文</a:t>
            </a:r>
            <a:r>
              <a:rPr lang="zh-CN" altLang="en-US" sz="72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总</a:t>
            </a:r>
            <a:r>
              <a:rPr lang="zh-CN" altLang="en-US" sz="7200" b="1" dirty="0" smtClean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结汇报</a:t>
            </a:r>
            <a:endParaRPr lang="zh-CN" altLang="en-US" sz="72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336268" y="4947936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箭头: V 形 10"/>
          <p:cNvSpPr/>
          <p:nvPr/>
        </p:nvSpPr>
        <p:spPr>
          <a:xfrm rot="5400000">
            <a:off x="5699157" y="506035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0980" y="5929630"/>
            <a:ext cx="921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论文选自华南理工大学陈锦辉的《基于数据挖掘技术的高校学生用户画像系统设计与实现</a:t>
            </a:r>
            <a:r>
              <a:rPr lang="zh-CN" altLang="en-US"/>
              <a:t>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9" grpId="0" bldLvl="0" animBg="1"/>
      <p:bldP spid="11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834390"/>
            <a:ext cx="9685020" cy="2942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357505"/>
            <a:ext cx="1318260" cy="50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357505"/>
            <a:ext cx="1203960" cy="51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550670"/>
            <a:ext cx="9646920" cy="375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36201" y="4268668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03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501368" y="498921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5864257" y="505654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2381885"/>
            <a:ext cx="58978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构建用户画像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bldLvl="0" animBg="1"/>
      <p:bldP spid="3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7"/>
          <p:cNvSpPr txBox="1"/>
          <p:nvPr/>
        </p:nvSpPr>
        <p:spPr>
          <a:xfrm>
            <a:off x="5954019" y="292103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Google Shape;86;p19"/>
          <p:cNvSpPr txBox="1"/>
          <p:nvPr/>
        </p:nvSpPr>
        <p:spPr>
          <a:xfrm>
            <a:off x="6096000" y="2480716"/>
            <a:ext cx="3183654" cy="3337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b="0" i="0" u="none" strike="noStrike" cap="none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5954019" y="3692918"/>
            <a:ext cx="4822109" cy="138497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320040"/>
            <a:ext cx="1767840" cy="487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55" y="726440"/>
            <a:ext cx="9357360" cy="40278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4754245"/>
            <a:ext cx="9471660" cy="587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" y="5179695"/>
            <a:ext cx="9479280" cy="1562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 flipH="1">
            <a:off x="6407141" y="5222062"/>
            <a:ext cx="445828" cy="44582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300990"/>
            <a:ext cx="1973580" cy="525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898525"/>
            <a:ext cx="9243060" cy="9829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881505"/>
            <a:ext cx="9707880" cy="1775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3724275"/>
            <a:ext cx="1965960" cy="464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5" y="4309745"/>
            <a:ext cx="9380220" cy="22707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255" y="6252845"/>
            <a:ext cx="241935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61620"/>
            <a:ext cx="1965960" cy="464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0" y="793115"/>
            <a:ext cx="7078980" cy="4648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0" y="1179195"/>
            <a:ext cx="7315200" cy="5029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" y="1550670"/>
            <a:ext cx="9273540" cy="24307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35" y="3981450"/>
            <a:ext cx="2125980" cy="4419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830" y="4423410"/>
            <a:ext cx="8816340" cy="240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2127170" y="1965682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sz="5400" b="1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en-US" sz="3600" b="1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Rectangle 6"/>
          <p:cNvSpPr/>
          <p:nvPr/>
        </p:nvSpPr>
        <p:spPr>
          <a:xfrm>
            <a:off x="2127170" y="2889607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tangle 6"/>
          <p:cNvSpPr/>
          <p:nvPr/>
        </p:nvSpPr>
        <p:spPr>
          <a:xfrm>
            <a:off x="5272915" y="2909252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8407918" y="1966277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cs typeface="+mn-ea"/>
                <a:sym typeface="+mn-lt"/>
              </a:rPr>
              <a:t>76</a:t>
            </a:r>
            <a:r>
              <a:rPr lang="en-US" sz="3600" b="1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tangle 6"/>
          <p:cNvSpPr/>
          <p:nvPr/>
        </p:nvSpPr>
        <p:spPr>
          <a:xfrm>
            <a:off x="8407918" y="2909252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61620"/>
            <a:ext cx="1965960" cy="464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819785"/>
            <a:ext cx="2712720" cy="411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20" y="1115060"/>
            <a:ext cx="8427720" cy="1036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218055"/>
            <a:ext cx="2293620" cy="41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20" y="2889250"/>
            <a:ext cx="4450080" cy="2439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980" y="2752725"/>
            <a:ext cx="5090160" cy="257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34315"/>
            <a:ext cx="2072640" cy="50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31850"/>
            <a:ext cx="9380220" cy="97536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5" y="1719580"/>
            <a:ext cx="9083040" cy="19583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3444240"/>
            <a:ext cx="5204460" cy="6019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" y="3853815"/>
            <a:ext cx="8754745" cy="2931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20" y="3497580"/>
            <a:ext cx="261366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圆: 空心 17"/>
          <p:cNvSpPr/>
          <p:nvPr/>
        </p:nvSpPr>
        <p:spPr>
          <a:xfrm>
            <a:off x="7827509" y="394295"/>
            <a:ext cx="543759" cy="543759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11828544" y="30182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9771367" y="652678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圆: 空心 21"/>
          <p:cNvSpPr/>
          <p:nvPr/>
        </p:nvSpPr>
        <p:spPr>
          <a:xfrm>
            <a:off x="6397511" y="4580037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4747895"/>
            <a:ext cx="3025140" cy="51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266055"/>
            <a:ext cx="9403080" cy="13639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95" y="6256020"/>
            <a:ext cx="6054090" cy="5029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726440"/>
            <a:ext cx="8008620" cy="29044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265" y="3745230"/>
            <a:ext cx="275082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44431" y="4254698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04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336268" y="498921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5699157" y="506035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4015" y="2582545"/>
            <a:ext cx="58978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用户画像应用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bldLvl="0" animBg="1"/>
      <p:bldP spid="3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326812" y="1571638"/>
            <a:ext cx="3284115" cy="3284115"/>
          </a:xfrm>
          <a:prstGeom prst="ellipse">
            <a:avLst/>
          </a:prstGeom>
          <a:noFill/>
          <a:ln w="57150"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99910" y="1377950"/>
            <a:ext cx="3656330" cy="645160"/>
            <a:chOff x="7220041" y="2128611"/>
            <a:chExt cx="2965916" cy="645160"/>
          </a:xfrm>
        </p:grpSpPr>
        <p:sp>
          <p:nvSpPr>
            <p:cNvPr id="7" name="文本框 6"/>
            <p:cNvSpPr txBox="1"/>
            <p:nvPr/>
          </p:nvSpPr>
          <p:spPr>
            <a:xfrm>
              <a:off x="7558327" y="2128611"/>
              <a:ext cx="26276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相关技术介绍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0041" y="2128611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99910" y="2560320"/>
            <a:ext cx="4208779" cy="645309"/>
            <a:chOff x="7220041" y="3006816"/>
            <a:chExt cx="2993490" cy="645309"/>
          </a:xfrm>
        </p:grpSpPr>
        <p:sp>
          <p:nvSpPr>
            <p:cNvPr id="11" name="文本框 10"/>
            <p:cNvSpPr txBox="1"/>
            <p:nvPr/>
          </p:nvSpPr>
          <p:spPr>
            <a:xfrm>
              <a:off x="7517222" y="3006816"/>
              <a:ext cx="269630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数据收集和整理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41" y="3006965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99910" y="4839633"/>
            <a:ext cx="3991611" cy="661372"/>
            <a:chOff x="7220041" y="4752729"/>
            <a:chExt cx="2976579" cy="661372"/>
          </a:xfrm>
        </p:grpSpPr>
        <p:sp>
          <p:nvSpPr>
            <p:cNvPr id="15" name="文本框 14"/>
            <p:cNvSpPr txBox="1"/>
            <p:nvPr/>
          </p:nvSpPr>
          <p:spPr>
            <a:xfrm>
              <a:off x="7568990" y="4768941"/>
              <a:ext cx="26276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用户画像应用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20041" y="4752729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99637" y="3679462"/>
            <a:ext cx="4612005" cy="646430"/>
            <a:chOff x="7220041" y="3830411"/>
            <a:chExt cx="4612005" cy="646430"/>
          </a:xfrm>
        </p:grpSpPr>
        <p:sp>
          <p:nvSpPr>
            <p:cNvPr id="19" name="文本框 18"/>
            <p:cNvSpPr txBox="1"/>
            <p:nvPr/>
          </p:nvSpPr>
          <p:spPr>
            <a:xfrm>
              <a:off x="7637871" y="3831681"/>
              <a:ext cx="419417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构建用户画像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20041" y="38304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 flipH="1">
            <a:off x="10891291" y="5114917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CONTENT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1019730" y="6219043"/>
            <a:ext cx="97066" cy="601579"/>
          </a:xfrm>
          <a:prstGeom prst="rect">
            <a:avLst/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4869840" y="4845010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4997877" y="4889467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圆: 空心 28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圆: 空心 29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1" name="圆: 空心 30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2" name="圆: 空心 31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11886697" y="2511993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320900" y="4137082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57458" y="2102778"/>
            <a:ext cx="2221834" cy="22218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60960" y="2668492"/>
            <a:ext cx="394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目录</a:t>
            </a:r>
            <a:r>
              <a:rPr lang="en-US" altLang="zh-CN" sz="48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/content</a:t>
            </a:r>
            <a:endParaRPr lang="zh-CN" altLang="en-US" sz="48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" grpId="0" animBg="1"/>
      <p:bldP spid="22" grpId="0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82575"/>
            <a:ext cx="2072640" cy="563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98220"/>
            <a:ext cx="9997440" cy="486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2443" y="2812661"/>
            <a:ext cx="68471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感谢您的观看</a:t>
            </a:r>
            <a:endParaRPr lang="zh-CN" altLang="en-US" sz="75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90837" y="2505587"/>
            <a:ext cx="641032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cs typeface="+mn-ea"/>
                <a:sym typeface="+mn-lt"/>
              </a:rPr>
              <a:t>THANK YOU 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8165" y="414655"/>
            <a:ext cx="612838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相关技术介绍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9076" y="1820743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Part 01 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1526" y="3867411"/>
            <a:ext cx="41879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in the rain.   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643608" y="576518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6007132" y="5057183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2381885"/>
            <a:ext cx="9448800" cy="282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0" grpId="0"/>
      <p:bldP spid="31" grpId="0" bldLvl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Picture Placeholder 1"/>
          <p:cNvSpPr txBox="1"/>
          <p:nvPr/>
        </p:nvSpPr>
        <p:spPr>
          <a:xfrm>
            <a:off x="304549" y="994561"/>
            <a:ext cx="3274850" cy="4384727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11862102" y="834355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11679161" y="6312319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81240" y="1728181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-350804" y="4651961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035" y="994410"/>
            <a:ext cx="1600200" cy="449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35" y="1494155"/>
            <a:ext cx="7898765" cy="792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045" y="2482850"/>
            <a:ext cx="1325880" cy="4724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45" y="2955290"/>
            <a:ext cx="7960360" cy="14630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045" y="4358005"/>
            <a:ext cx="796036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ldLvl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5493" y="3658368"/>
            <a:ext cx="1977648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here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710" y="994410"/>
            <a:ext cx="1028700" cy="4267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15" y="1421130"/>
            <a:ext cx="8277225" cy="17754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10" y="3297555"/>
            <a:ext cx="1333500" cy="5257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15" y="3763010"/>
            <a:ext cx="8161655" cy="26898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1421130"/>
            <a:ext cx="3470910" cy="48831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" y="6303010"/>
            <a:ext cx="2560320" cy="538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" y="898525"/>
            <a:ext cx="2263140" cy="35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106"/>
          <p:cNvSpPr>
            <a:spLocks noEditPoints="1"/>
          </p:cNvSpPr>
          <p:nvPr/>
        </p:nvSpPr>
        <p:spPr bwMode="auto">
          <a:xfrm>
            <a:off x="5555520" y="2257692"/>
            <a:ext cx="1181348" cy="745222"/>
          </a:xfrm>
          <a:custGeom>
            <a:avLst/>
            <a:gdLst>
              <a:gd name="T0" fmla="*/ 518 w 1171"/>
              <a:gd name="T1" fmla="*/ 591 h 741"/>
              <a:gd name="T2" fmla="*/ 450 w 1171"/>
              <a:gd name="T3" fmla="*/ 540 h 741"/>
              <a:gd name="T4" fmla="*/ 414 w 1171"/>
              <a:gd name="T5" fmla="*/ 465 h 741"/>
              <a:gd name="T6" fmla="*/ 418 w 1171"/>
              <a:gd name="T7" fmla="*/ 377 h 741"/>
              <a:gd name="T8" fmla="*/ 462 w 1171"/>
              <a:gd name="T9" fmla="*/ 305 h 741"/>
              <a:gd name="T10" fmla="*/ 533 w 1171"/>
              <a:gd name="T11" fmla="*/ 262 h 741"/>
              <a:gd name="T12" fmla="*/ 733 w 1171"/>
              <a:gd name="T13" fmla="*/ 280 h 741"/>
              <a:gd name="T14" fmla="*/ 545 w 1171"/>
              <a:gd name="T15" fmla="*/ 299 h 741"/>
              <a:gd name="T16" fmla="*/ 489 w 1171"/>
              <a:gd name="T17" fmla="*/ 332 h 741"/>
              <a:gd name="T18" fmla="*/ 455 w 1171"/>
              <a:gd name="T19" fmla="*/ 388 h 741"/>
              <a:gd name="T20" fmla="*/ 452 w 1171"/>
              <a:gd name="T21" fmla="*/ 456 h 741"/>
              <a:gd name="T22" fmla="*/ 480 w 1171"/>
              <a:gd name="T23" fmla="*/ 516 h 741"/>
              <a:gd name="T24" fmla="*/ 533 w 1171"/>
              <a:gd name="T25" fmla="*/ 555 h 741"/>
              <a:gd name="T26" fmla="*/ 600 w 1171"/>
              <a:gd name="T27" fmla="*/ 565 h 741"/>
              <a:gd name="T28" fmla="*/ 663 w 1171"/>
              <a:gd name="T29" fmla="*/ 543 h 741"/>
              <a:gd name="T30" fmla="*/ 706 w 1171"/>
              <a:gd name="T31" fmla="*/ 494 h 741"/>
              <a:gd name="T32" fmla="*/ 722 w 1171"/>
              <a:gd name="T33" fmla="*/ 429 h 741"/>
              <a:gd name="T34" fmla="*/ 748 w 1171"/>
              <a:gd name="T35" fmla="*/ 497 h 741"/>
              <a:gd name="T36" fmla="*/ 697 w 1171"/>
              <a:gd name="T37" fmla="*/ 564 h 741"/>
              <a:gd name="T38" fmla="*/ 621 w 1171"/>
              <a:gd name="T39" fmla="*/ 601 h 741"/>
              <a:gd name="T40" fmla="*/ 957 w 1171"/>
              <a:gd name="T41" fmla="*/ 303 h 741"/>
              <a:gd name="T42" fmla="*/ 948 w 1171"/>
              <a:gd name="T43" fmla="*/ 227 h 741"/>
              <a:gd name="T44" fmla="*/ 921 w 1171"/>
              <a:gd name="T45" fmla="*/ 158 h 741"/>
              <a:gd name="T46" fmla="*/ 879 w 1171"/>
              <a:gd name="T47" fmla="*/ 100 h 741"/>
              <a:gd name="T48" fmla="*/ 825 w 1171"/>
              <a:gd name="T49" fmla="*/ 52 h 741"/>
              <a:gd name="T50" fmla="*/ 759 w 1171"/>
              <a:gd name="T51" fmla="*/ 19 h 741"/>
              <a:gd name="T52" fmla="*/ 686 w 1171"/>
              <a:gd name="T53" fmla="*/ 2 h 741"/>
              <a:gd name="T54" fmla="*/ 589 w 1171"/>
              <a:gd name="T55" fmla="*/ 8 h 741"/>
              <a:gd name="T56" fmla="*/ 492 w 1171"/>
              <a:gd name="T57" fmla="*/ 48 h 741"/>
              <a:gd name="T58" fmla="*/ 415 w 1171"/>
              <a:gd name="T59" fmla="*/ 119 h 741"/>
              <a:gd name="T60" fmla="*/ 349 w 1171"/>
              <a:gd name="T61" fmla="*/ 160 h 741"/>
              <a:gd name="T62" fmla="*/ 298 w 1171"/>
              <a:gd name="T63" fmla="*/ 157 h 741"/>
              <a:gd name="T64" fmla="*/ 233 w 1171"/>
              <a:gd name="T65" fmla="*/ 178 h 741"/>
              <a:gd name="T66" fmla="*/ 184 w 1171"/>
              <a:gd name="T67" fmla="*/ 223 h 741"/>
              <a:gd name="T68" fmla="*/ 158 w 1171"/>
              <a:gd name="T69" fmla="*/ 286 h 741"/>
              <a:gd name="T70" fmla="*/ 81 w 1171"/>
              <a:gd name="T71" fmla="*/ 331 h 741"/>
              <a:gd name="T72" fmla="*/ 26 w 1171"/>
              <a:gd name="T73" fmla="*/ 400 h 741"/>
              <a:gd name="T74" fmla="*/ 1 w 1171"/>
              <a:gd name="T75" fmla="*/ 489 h 741"/>
              <a:gd name="T76" fmla="*/ 5 w 1171"/>
              <a:gd name="T77" fmla="*/ 555 h 741"/>
              <a:gd name="T78" fmla="*/ 23 w 1171"/>
              <a:gd name="T79" fmla="*/ 609 h 741"/>
              <a:gd name="T80" fmla="*/ 68 w 1171"/>
              <a:gd name="T81" fmla="*/ 673 h 741"/>
              <a:gd name="T82" fmla="*/ 133 w 1171"/>
              <a:gd name="T83" fmla="*/ 719 h 741"/>
              <a:gd name="T84" fmla="*/ 187 w 1171"/>
              <a:gd name="T85" fmla="*/ 737 h 741"/>
              <a:gd name="T86" fmla="*/ 957 w 1171"/>
              <a:gd name="T87" fmla="*/ 741 h 741"/>
              <a:gd name="T88" fmla="*/ 1021 w 1171"/>
              <a:gd name="T89" fmla="*/ 732 h 741"/>
              <a:gd name="T90" fmla="*/ 1109 w 1171"/>
              <a:gd name="T91" fmla="*/ 678 h 741"/>
              <a:gd name="T92" fmla="*/ 1162 w 1171"/>
              <a:gd name="T93" fmla="*/ 590 h 741"/>
              <a:gd name="T94" fmla="*/ 1171 w 1171"/>
              <a:gd name="T95" fmla="*/ 526 h 741"/>
              <a:gd name="T96" fmla="*/ 1162 w 1171"/>
              <a:gd name="T97" fmla="*/ 463 h 741"/>
              <a:gd name="T98" fmla="*/ 1109 w 1171"/>
              <a:gd name="T99" fmla="*/ 375 h 741"/>
              <a:gd name="T100" fmla="*/ 1021 w 1171"/>
              <a:gd name="T101" fmla="*/ 322 h 741"/>
              <a:gd name="T102" fmla="*/ 957 w 1171"/>
              <a:gd name="T103" fmla="*/ 312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71" h="741">
                <a:moveTo>
                  <a:pt x="586" y="605"/>
                </a:moveTo>
                <a:lnTo>
                  <a:pt x="567" y="604"/>
                </a:lnTo>
                <a:lnTo>
                  <a:pt x="550" y="601"/>
                </a:lnTo>
                <a:lnTo>
                  <a:pt x="533" y="597"/>
                </a:lnTo>
                <a:lnTo>
                  <a:pt x="518" y="591"/>
                </a:lnTo>
                <a:lnTo>
                  <a:pt x="502" y="584"/>
                </a:lnTo>
                <a:lnTo>
                  <a:pt x="488" y="575"/>
                </a:lnTo>
                <a:lnTo>
                  <a:pt x="473" y="564"/>
                </a:lnTo>
                <a:lnTo>
                  <a:pt x="462" y="553"/>
                </a:lnTo>
                <a:lnTo>
                  <a:pt x="450" y="540"/>
                </a:lnTo>
                <a:lnTo>
                  <a:pt x="440" y="528"/>
                </a:lnTo>
                <a:lnTo>
                  <a:pt x="431" y="512"/>
                </a:lnTo>
                <a:lnTo>
                  <a:pt x="424" y="497"/>
                </a:lnTo>
                <a:lnTo>
                  <a:pt x="418" y="481"/>
                </a:lnTo>
                <a:lnTo>
                  <a:pt x="414" y="465"/>
                </a:lnTo>
                <a:lnTo>
                  <a:pt x="411" y="448"/>
                </a:lnTo>
                <a:lnTo>
                  <a:pt x="410" y="429"/>
                </a:lnTo>
                <a:lnTo>
                  <a:pt x="411" y="411"/>
                </a:lnTo>
                <a:lnTo>
                  <a:pt x="414" y="394"/>
                </a:lnTo>
                <a:lnTo>
                  <a:pt x="418" y="377"/>
                </a:lnTo>
                <a:lnTo>
                  <a:pt x="424" y="361"/>
                </a:lnTo>
                <a:lnTo>
                  <a:pt x="431" y="345"/>
                </a:lnTo>
                <a:lnTo>
                  <a:pt x="440" y="331"/>
                </a:lnTo>
                <a:lnTo>
                  <a:pt x="450" y="317"/>
                </a:lnTo>
                <a:lnTo>
                  <a:pt x="462" y="305"/>
                </a:lnTo>
                <a:lnTo>
                  <a:pt x="473" y="293"/>
                </a:lnTo>
                <a:lnTo>
                  <a:pt x="488" y="283"/>
                </a:lnTo>
                <a:lnTo>
                  <a:pt x="502" y="275"/>
                </a:lnTo>
                <a:lnTo>
                  <a:pt x="518" y="267"/>
                </a:lnTo>
                <a:lnTo>
                  <a:pt x="533" y="262"/>
                </a:lnTo>
                <a:lnTo>
                  <a:pt x="550" y="258"/>
                </a:lnTo>
                <a:lnTo>
                  <a:pt x="567" y="254"/>
                </a:lnTo>
                <a:lnTo>
                  <a:pt x="586" y="253"/>
                </a:lnTo>
                <a:lnTo>
                  <a:pt x="586" y="195"/>
                </a:lnTo>
                <a:lnTo>
                  <a:pt x="733" y="280"/>
                </a:lnTo>
                <a:lnTo>
                  <a:pt x="586" y="364"/>
                </a:lnTo>
                <a:lnTo>
                  <a:pt x="586" y="292"/>
                </a:lnTo>
                <a:lnTo>
                  <a:pt x="572" y="293"/>
                </a:lnTo>
                <a:lnTo>
                  <a:pt x="558" y="295"/>
                </a:lnTo>
                <a:lnTo>
                  <a:pt x="545" y="299"/>
                </a:lnTo>
                <a:lnTo>
                  <a:pt x="533" y="303"/>
                </a:lnTo>
                <a:lnTo>
                  <a:pt x="521" y="309"/>
                </a:lnTo>
                <a:lnTo>
                  <a:pt x="509" y="316"/>
                </a:lnTo>
                <a:lnTo>
                  <a:pt x="498" y="323"/>
                </a:lnTo>
                <a:lnTo>
                  <a:pt x="489" y="332"/>
                </a:lnTo>
                <a:lnTo>
                  <a:pt x="480" y="342"/>
                </a:lnTo>
                <a:lnTo>
                  <a:pt x="472" y="353"/>
                </a:lnTo>
                <a:lnTo>
                  <a:pt x="466" y="364"/>
                </a:lnTo>
                <a:lnTo>
                  <a:pt x="459" y="376"/>
                </a:lnTo>
                <a:lnTo>
                  <a:pt x="455" y="388"/>
                </a:lnTo>
                <a:lnTo>
                  <a:pt x="452" y="401"/>
                </a:lnTo>
                <a:lnTo>
                  <a:pt x="450" y="415"/>
                </a:lnTo>
                <a:lnTo>
                  <a:pt x="449" y="429"/>
                </a:lnTo>
                <a:lnTo>
                  <a:pt x="450" y="443"/>
                </a:lnTo>
                <a:lnTo>
                  <a:pt x="452" y="456"/>
                </a:lnTo>
                <a:lnTo>
                  <a:pt x="455" y="469"/>
                </a:lnTo>
                <a:lnTo>
                  <a:pt x="459" y="482"/>
                </a:lnTo>
                <a:lnTo>
                  <a:pt x="466" y="494"/>
                </a:lnTo>
                <a:lnTo>
                  <a:pt x="472" y="506"/>
                </a:lnTo>
                <a:lnTo>
                  <a:pt x="480" y="516"/>
                </a:lnTo>
                <a:lnTo>
                  <a:pt x="489" y="525"/>
                </a:lnTo>
                <a:lnTo>
                  <a:pt x="498" y="534"/>
                </a:lnTo>
                <a:lnTo>
                  <a:pt x="509" y="543"/>
                </a:lnTo>
                <a:lnTo>
                  <a:pt x="521" y="549"/>
                </a:lnTo>
                <a:lnTo>
                  <a:pt x="533" y="555"/>
                </a:lnTo>
                <a:lnTo>
                  <a:pt x="545" y="560"/>
                </a:lnTo>
                <a:lnTo>
                  <a:pt x="558" y="563"/>
                </a:lnTo>
                <a:lnTo>
                  <a:pt x="572" y="565"/>
                </a:lnTo>
                <a:lnTo>
                  <a:pt x="586" y="565"/>
                </a:lnTo>
                <a:lnTo>
                  <a:pt x="600" y="565"/>
                </a:lnTo>
                <a:lnTo>
                  <a:pt x="613" y="563"/>
                </a:lnTo>
                <a:lnTo>
                  <a:pt x="626" y="560"/>
                </a:lnTo>
                <a:lnTo>
                  <a:pt x="639" y="555"/>
                </a:lnTo>
                <a:lnTo>
                  <a:pt x="651" y="549"/>
                </a:lnTo>
                <a:lnTo>
                  <a:pt x="663" y="543"/>
                </a:lnTo>
                <a:lnTo>
                  <a:pt x="672" y="534"/>
                </a:lnTo>
                <a:lnTo>
                  <a:pt x="682" y="525"/>
                </a:lnTo>
                <a:lnTo>
                  <a:pt x="691" y="516"/>
                </a:lnTo>
                <a:lnTo>
                  <a:pt x="699" y="506"/>
                </a:lnTo>
                <a:lnTo>
                  <a:pt x="706" y="494"/>
                </a:lnTo>
                <a:lnTo>
                  <a:pt x="711" y="482"/>
                </a:lnTo>
                <a:lnTo>
                  <a:pt x="717" y="469"/>
                </a:lnTo>
                <a:lnTo>
                  <a:pt x="720" y="456"/>
                </a:lnTo>
                <a:lnTo>
                  <a:pt x="722" y="443"/>
                </a:lnTo>
                <a:lnTo>
                  <a:pt x="722" y="429"/>
                </a:lnTo>
                <a:lnTo>
                  <a:pt x="761" y="429"/>
                </a:lnTo>
                <a:lnTo>
                  <a:pt x="761" y="448"/>
                </a:lnTo>
                <a:lnTo>
                  <a:pt x="758" y="465"/>
                </a:lnTo>
                <a:lnTo>
                  <a:pt x="753" y="481"/>
                </a:lnTo>
                <a:lnTo>
                  <a:pt x="748" y="497"/>
                </a:lnTo>
                <a:lnTo>
                  <a:pt x="740" y="512"/>
                </a:lnTo>
                <a:lnTo>
                  <a:pt x="732" y="528"/>
                </a:lnTo>
                <a:lnTo>
                  <a:pt x="721" y="540"/>
                </a:lnTo>
                <a:lnTo>
                  <a:pt x="710" y="553"/>
                </a:lnTo>
                <a:lnTo>
                  <a:pt x="697" y="564"/>
                </a:lnTo>
                <a:lnTo>
                  <a:pt x="684" y="575"/>
                </a:lnTo>
                <a:lnTo>
                  <a:pt x="669" y="584"/>
                </a:lnTo>
                <a:lnTo>
                  <a:pt x="654" y="591"/>
                </a:lnTo>
                <a:lnTo>
                  <a:pt x="638" y="597"/>
                </a:lnTo>
                <a:lnTo>
                  <a:pt x="621" y="601"/>
                </a:lnTo>
                <a:lnTo>
                  <a:pt x="603" y="604"/>
                </a:lnTo>
                <a:lnTo>
                  <a:pt x="586" y="605"/>
                </a:lnTo>
                <a:close/>
                <a:moveTo>
                  <a:pt x="957" y="312"/>
                </a:moveTo>
                <a:lnTo>
                  <a:pt x="957" y="307"/>
                </a:lnTo>
                <a:lnTo>
                  <a:pt x="957" y="303"/>
                </a:lnTo>
                <a:lnTo>
                  <a:pt x="957" y="288"/>
                </a:lnTo>
                <a:lnTo>
                  <a:pt x="956" y="272"/>
                </a:lnTo>
                <a:lnTo>
                  <a:pt x="954" y="256"/>
                </a:lnTo>
                <a:lnTo>
                  <a:pt x="951" y="242"/>
                </a:lnTo>
                <a:lnTo>
                  <a:pt x="948" y="227"/>
                </a:lnTo>
                <a:lnTo>
                  <a:pt x="944" y="213"/>
                </a:lnTo>
                <a:lnTo>
                  <a:pt x="939" y="199"/>
                </a:lnTo>
                <a:lnTo>
                  <a:pt x="934" y="185"/>
                </a:lnTo>
                <a:lnTo>
                  <a:pt x="928" y="172"/>
                </a:lnTo>
                <a:lnTo>
                  <a:pt x="921" y="158"/>
                </a:lnTo>
                <a:lnTo>
                  <a:pt x="914" y="146"/>
                </a:lnTo>
                <a:lnTo>
                  <a:pt x="906" y="133"/>
                </a:lnTo>
                <a:lnTo>
                  <a:pt x="897" y="121"/>
                </a:lnTo>
                <a:lnTo>
                  <a:pt x="888" y="111"/>
                </a:lnTo>
                <a:lnTo>
                  <a:pt x="879" y="100"/>
                </a:lnTo>
                <a:lnTo>
                  <a:pt x="869" y="89"/>
                </a:lnTo>
                <a:lnTo>
                  <a:pt x="858" y="79"/>
                </a:lnTo>
                <a:lnTo>
                  <a:pt x="847" y="70"/>
                </a:lnTo>
                <a:lnTo>
                  <a:pt x="836" y="61"/>
                </a:lnTo>
                <a:lnTo>
                  <a:pt x="825" y="52"/>
                </a:lnTo>
                <a:lnTo>
                  <a:pt x="812" y="44"/>
                </a:lnTo>
                <a:lnTo>
                  <a:pt x="800" y="37"/>
                </a:lnTo>
                <a:lnTo>
                  <a:pt x="786" y="31"/>
                </a:lnTo>
                <a:lnTo>
                  <a:pt x="773" y="24"/>
                </a:lnTo>
                <a:lnTo>
                  <a:pt x="759" y="19"/>
                </a:lnTo>
                <a:lnTo>
                  <a:pt x="745" y="13"/>
                </a:lnTo>
                <a:lnTo>
                  <a:pt x="731" y="10"/>
                </a:lnTo>
                <a:lnTo>
                  <a:pt x="715" y="7"/>
                </a:lnTo>
                <a:lnTo>
                  <a:pt x="701" y="4"/>
                </a:lnTo>
                <a:lnTo>
                  <a:pt x="686" y="2"/>
                </a:lnTo>
                <a:lnTo>
                  <a:pt x="670" y="0"/>
                </a:lnTo>
                <a:lnTo>
                  <a:pt x="655" y="0"/>
                </a:lnTo>
                <a:lnTo>
                  <a:pt x="632" y="2"/>
                </a:lnTo>
                <a:lnTo>
                  <a:pt x="611" y="4"/>
                </a:lnTo>
                <a:lnTo>
                  <a:pt x="589" y="8"/>
                </a:lnTo>
                <a:lnTo>
                  <a:pt x="569" y="13"/>
                </a:lnTo>
                <a:lnTo>
                  <a:pt x="548" y="20"/>
                </a:lnTo>
                <a:lnTo>
                  <a:pt x="529" y="29"/>
                </a:lnTo>
                <a:lnTo>
                  <a:pt x="510" y="37"/>
                </a:lnTo>
                <a:lnTo>
                  <a:pt x="492" y="48"/>
                </a:lnTo>
                <a:lnTo>
                  <a:pt x="475" y="60"/>
                </a:lnTo>
                <a:lnTo>
                  <a:pt x="458" y="74"/>
                </a:lnTo>
                <a:lnTo>
                  <a:pt x="443" y="88"/>
                </a:lnTo>
                <a:lnTo>
                  <a:pt x="428" y="103"/>
                </a:lnTo>
                <a:lnTo>
                  <a:pt x="415" y="119"/>
                </a:lnTo>
                <a:lnTo>
                  <a:pt x="403" y="137"/>
                </a:lnTo>
                <a:lnTo>
                  <a:pt x="392" y="154"/>
                </a:lnTo>
                <a:lnTo>
                  <a:pt x="383" y="172"/>
                </a:lnTo>
                <a:lnTo>
                  <a:pt x="365" y="166"/>
                </a:lnTo>
                <a:lnTo>
                  <a:pt x="349" y="160"/>
                </a:lnTo>
                <a:lnTo>
                  <a:pt x="340" y="158"/>
                </a:lnTo>
                <a:lnTo>
                  <a:pt x="331" y="157"/>
                </a:lnTo>
                <a:lnTo>
                  <a:pt x="321" y="156"/>
                </a:lnTo>
                <a:lnTo>
                  <a:pt x="313" y="156"/>
                </a:lnTo>
                <a:lnTo>
                  <a:pt x="298" y="157"/>
                </a:lnTo>
                <a:lnTo>
                  <a:pt x="284" y="158"/>
                </a:lnTo>
                <a:lnTo>
                  <a:pt x="270" y="161"/>
                </a:lnTo>
                <a:lnTo>
                  <a:pt x="257" y="166"/>
                </a:lnTo>
                <a:lnTo>
                  <a:pt x="244" y="171"/>
                </a:lnTo>
                <a:lnTo>
                  <a:pt x="233" y="178"/>
                </a:lnTo>
                <a:lnTo>
                  <a:pt x="222" y="185"/>
                </a:lnTo>
                <a:lnTo>
                  <a:pt x="211" y="193"/>
                </a:lnTo>
                <a:lnTo>
                  <a:pt x="201" y="202"/>
                </a:lnTo>
                <a:lnTo>
                  <a:pt x="193" y="212"/>
                </a:lnTo>
                <a:lnTo>
                  <a:pt x="184" y="223"/>
                </a:lnTo>
                <a:lnTo>
                  <a:pt x="176" y="235"/>
                </a:lnTo>
                <a:lnTo>
                  <a:pt x="171" y="247"/>
                </a:lnTo>
                <a:lnTo>
                  <a:pt x="166" y="259"/>
                </a:lnTo>
                <a:lnTo>
                  <a:pt x="161" y="273"/>
                </a:lnTo>
                <a:lnTo>
                  <a:pt x="158" y="286"/>
                </a:lnTo>
                <a:lnTo>
                  <a:pt x="142" y="292"/>
                </a:lnTo>
                <a:lnTo>
                  <a:pt x="126" y="301"/>
                </a:lnTo>
                <a:lnTo>
                  <a:pt x="109" y="309"/>
                </a:lnTo>
                <a:lnTo>
                  <a:pt x="95" y="319"/>
                </a:lnTo>
                <a:lnTo>
                  <a:pt x="81" y="331"/>
                </a:lnTo>
                <a:lnTo>
                  <a:pt x="68" y="343"/>
                </a:lnTo>
                <a:lnTo>
                  <a:pt x="55" y="356"/>
                </a:lnTo>
                <a:lnTo>
                  <a:pt x="45" y="370"/>
                </a:lnTo>
                <a:lnTo>
                  <a:pt x="35" y="385"/>
                </a:lnTo>
                <a:lnTo>
                  <a:pt x="26" y="400"/>
                </a:lnTo>
                <a:lnTo>
                  <a:pt x="19" y="416"/>
                </a:lnTo>
                <a:lnTo>
                  <a:pt x="12" y="434"/>
                </a:lnTo>
                <a:lnTo>
                  <a:pt x="7" y="451"/>
                </a:lnTo>
                <a:lnTo>
                  <a:pt x="4" y="469"/>
                </a:lnTo>
                <a:lnTo>
                  <a:pt x="1" y="489"/>
                </a:lnTo>
                <a:lnTo>
                  <a:pt x="0" y="507"/>
                </a:lnTo>
                <a:lnTo>
                  <a:pt x="0" y="519"/>
                </a:lnTo>
                <a:lnTo>
                  <a:pt x="1" y="531"/>
                </a:lnTo>
                <a:lnTo>
                  <a:pt x="3" y="543"/>
                </a:lnTo>
                <a:lnTo>
                  <a:pt x="5" y="555"/>
                </a:lnTo>
                <a:lnTo>
                  <a:pt x="8" y="565"/>
                </a:lnTo>
                <a:lnTo>
                  <a:pt x="11" y="577"/>
                </a:lnTo>
                <a:lnTo>
                  <a:pt x="14" y="588"/>
                </a:lnTo>
                <a:lnTo>
                  <a:pt x="19" y="599"/>
                </a:lnTo>
                <a:lnTo>
                  <a:pt x="23" y="609"/>
                </a:lnTo>
                <a:lnTo>
                  <a:pt x="28" y="619"/>
                </a:lnTo>
                <a:lnTo>
                  <a:pt x="34" y="629"/>
                </a:lnTo>
                <a:lnTo>
                  <a:pt x="40" y="638"/>
                </a:lnTo>
                <a:lnTo>
                  <a:pt x="53" y="656"/>
                </a:lnTo>
                <a:lnTo>
                  <a:pt x="68" y="673"/>
                </a:lnTo>
                <a:lnTo>
                  <a:pt x="86" y="688"/>
                </a:lnTo>
                <a:lnTo>
                  <a:pt x="103" y="701"/>
                </a:lnTo>
                <a:lnTo>
                  <a:pt x="113" y="708"/>
                </a:lnTo>
                <a:lnTo>
                  <a:pt x="122" y="713"/>
                </a:lnTo>
                <a:lnTo>
                  <a:pt x="133" y="719"/>
                </a:lnTo>
                <a:lnTo>
                  <a:pt x="143" y="723"/>
                </a:lnTo>
                <a:lnTo>
                  <a:pt x="154" y="727"/>
                </a:lnTo>
                <a:lnTo>
                  <a:pt x="165" y="731"/>
                </a:lnTo>
                <a:lnTo>
                  <a:pt x="175" y="734"/>
                </a:lnTo>
                <a:lnTo>
                  <a:pt x="187" y="737"/>
                </a:lnTo>
                <a:lnTo>
                  <a:pt x="199" y="739"/>
                </a:lnTo>
                <a:lnTo>
                  <a:pt x="210" y="740"/>
                </a:lnTo>
                <a:lnTo>
                  <a:pt x="222" y="741"/>
                </a:lnTo>
                <a:lnTo>
                  <a:pt x="234" y="741"/>
                </a:lnTo>
                <a:lnTo>
                  <a:pt x="957" y="741"/>
                </a:lnTo>
                <a:lnTo>
                  <a:pt x="968" y="741"/>
                </a:lnTo>
                <a:lnTo>
                  <a:pt x="979" y="740"/>
                </a:lnTo>
                <a:lnTo>
                  <a:pt x="990" y="739"/>
                </a:lnTo>
                <a:lnTo>
                  <a:pt x="1001" y="737"/>
                </a:lnTo>
                <a:lnTo>
                  <a:pt x="1021" y="732"/>
                </a:lnTo>
                <a:lnTo>
                  <a:pt x="1041" y="724"/>
                </a:lnTo>
                <a:lnTo>
                  <a:pt x="1059" y="715"/>
                </a:lnTo>
                <a:lnTo>
                  <a:pt x="1077" y="705"/>
                </a:lnTo>
                <a:lnTo>
                  <a:pt x="1093" y="692"/>
                </a:lnTo>
                <a:lnTo>
                  <a:pt x="1109" y="678"/>
                </a:lnTo>
                <a:lnTo>
                  <a:pt x="1123" y="663"/>
                </a:lnTo>
                <a:lnTo>
                  <a:pt x="1135" y="646"/>
                </a:lnTo>
                <a:lnTo>
                  <a:pt x="1145" y="629"/>
                </a:lnTo>
                <a:lnTo>
                  <a:pt x="1154" y="610"/>
                </a:lnTo>
                <a:lnTo>
                  <a:pt x="1162" y="590"/>
                </a:lnTo>
                <a:lnTo>
                  <a:pt x="1167" y="570"/>
                </a:lnTo>
                <a:lnTo>
                  <a:pt x="1169" y="559"/>
                </a:lnTo>
                <a:lnTo>
                  <a:pt x="1170" y="549"/>
                </a:lnTo>
                <a:lnTo>
                  <a:pt x="1171" y="537"/>
                </a:lnTo>
                <a:lnTo>
                  <a:pt x="1171" y="526"/>
                </a:lnTo>
                <a:lnTo>
                  <a:pt x="1171" y="516"/>
                </a:lnTo>
                <a:lnTo>
                  <a:pt x="1170" y="505"/>
                </a:lnTo>
                <a:lnTo>
                  <a:pt x="1169" y="494"/>
                </a:lnTo>
                <a:lnTo>
                  <a:pt x="1167" y="483"/>
                </a:lnTo>
                <a:lnTo>
                  <a:pt x="1162" y="463"/>
                </a:lnTo>
                <a:lnTo>
                  <a:pt x="1154" y="443"/>
                </a:lnTo>
                <a:lnTo>
                  <a:pt x="1145" y="425"/>
                </a:lnTo>
                <a:lnTo>
                  <a:pt x="1135" y="407"/>
                </a:lnTo>
                <a:lnTo>
                  <a:pt x="1123" y="390"/>
                </a:lnTo>
                <a:lnTo>
                  <a:pt x="1109" y="375"/>
                </a:lnTo>
                <a:lnTo>
                  <a:pt x="1093" y="361"/>
                </a:lnTo>
                <a:lnTo>
                  <a:pt x="1077" y="349"/>
                </a:lnTo>
                <a:lnTo>
                  <a:pt x="1059" y="339"/>
                </a:lnTo>
                <a:lnTo>
                  <a:pt x="1041" y="329"/>
                </a:lnTo>
                <a:lnTo>
                  <a:pt x="1021" y="322"/>
                </a:lnTo>
                <a:lnTo>
                  <a:pt x="1001" y="317"/>
                </a:lnTo>
                <a:lnTo>
                  <a:pt x="990" y="315"/>
                </a:lnTo>
                <a:lnTo>
                  <a:pt x="979" y="314"/>
                </a:lnTo>
                <a:lnTo>
                  <a:pt x="968" y="313"/>
                </a:lnTo>
                <a:lnTo>
                  <a:pt x="957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828800" rtl="0"/>
            <a:endParaRPr lang="en-US" sz="2000" kern="12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 flipH="1">
            <a:off x="4575944" y="3510170"/>
            <a:ext cx="3140500" cy="2352630"/>
            <a:chOff x="8386921" y="2190006"/>
            <a:chExt cx="2501951" cy="1691572"/>
          </a:xfrm>
        </p:grpSpPr>
        <p:sp>
          <p:nvSpPr>
            <p:cNvPr id="22" name="矩形 21"/>
            <p:cNvSpPr/>
            <p:nvPr/>
          </p:nvSpPr>
          <p:spPr>
            <a:xfrm>
              <a:off x="8386921" y="2190006"/>
              <a:ext cx="2501951" cy="35803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53877" y="2593915"/>
              <a:ext cx="1768040" cy="1287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7695" y="833120"/>
            <a:ext cx="1470660" cy="457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05" y="1374775"/>
            <a:ext cx="8105140" cy="213614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597910"/>
            <a:ext cx="7980045" cy="14878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65" y="5085715"/>
            <a:ext cx="7980680" cy="175006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" y="726440"/>
            <a:ext cx="1082040" cy="4038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05" y="726440"/>
            <a:ext cx="982980" cy="4114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" y="1137920"/>
            <a:ext cx="3873500" cy="46412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05" y="5447665"/>
            <a:ext cx="2880995" cy="89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3185" y="402590"/>
            <a:ext cx="733298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数据收集和整理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9076" y="1820743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02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644243" y="4988576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6007132" y="5057183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405380"/>
            <a:ext cx="8769985" cy="258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660" y="219075"/>
            <a:ext cx="1394460" cy="53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23595"/>
            <a:ext cx="8171180" cy="3799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623435"/>
            <a:ext cx="5897880" cy="45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0" y="5080635"/>
            <a:ext cx="7665720" cy="142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Freeform 84"/>
          <p:cNvSpPr>
            <a:spLocks noEditPoints="1"/>
          </p:cNvSpPr>
          <p:nvPr/>
        </p:nvSpPr>
        <p:spPr bwMode="auto">
          <a:xfrm>
            <a:off x="1710296" y="4082574"/>
            <a:ext cx="432953" cy="432953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81695" y="4499561"/>
            <a:ext cx="2567430" cy="8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here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81695" y="4007670"/>
            <a:ext cx="20504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357505"/>
            <a:ext cx="1318260" cy="50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860425"/>
            <a:ext cx="9090025" cy="2297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3157855"/>
            <a:ext cx="8976360" cy="354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0" y="3592830"/>
            <a:ext cx="9265920" cy="7029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376420"/>
            <a:ext cx="9380220" cy="944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70" y="5320665"/>
            <a:ext cx="9364980" cy="12407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385" y="6241415"/>
            <a:ext cx="8225790" cy="32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红色年终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xftgxb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WPS 演示</Application>
  <PresentationFormat>自定义</PresentationFormat>
  <Paragraphs>78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Gill Sans</vt:lpstr>
      <vt:lpstr>Arial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简洁圆圈</dc:title>
  <dc:creator>第一PPT</dc:creator>
  <cp:keywords>www.1ppt.com</cp:keywords>
  <dc:description>www.1ppt.com</dc:description>
  <cp:lastModifiedBy>旧巷的猫</cp:lastModifiedBy>
  <cp:revision>117</cp:revision>
  <dcterms:created xsi:type="dcterms:W3CDTF">2019-07-04T08:14:00Z</dcterms:created>
  <dcterms:modified xsi:type="dcterms:W3CDTF">2019-12-17T03:16:33Z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